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dyn Paul Lewis" initials="JPL" lastIdx="6" clrIdx="0">
    <p:extLst>
      <p:ext uri="{19B8F6BF-5375-455C-9EA6-DF929625EA0E}">
        <p15:presenceInfo xmlns:p15="http://schemas.microsoft.com/office/powerpoint/2012/main" userId="S::lewisjp1@s.dcsdk12.org::2b647828-089e-440f-9a2d-c697ef3de5db" providerId="AD"/>
      </p:ext>
    </p:extLst>
  </p:cmAuthor>
  <p:cmAuthor id="2" name="Amber M Roth" initials="AMR" lastIdx="12" clrIdx="1">
    <p:extLst>
      <p:ext uri="{19B8F6BF-5375-455C-9EA6-DF929625EA0E}">
        <p15:presenceInfo xmlns:p15="http://schemas.microsoft.com/office/powerpoint/2012/main" userId="Amber M Roth" providerId="None"/>
      </p:ext>
    </p:extLst>
  </p:cmAuthor>
  <p:cmAuthor id="3" name="Erik" initials="E" lastIdx="5" clrIdx="2">
    <p:extLst>
      <p:ext uri="{19B8F6BF-5375-455C-9EA6-DF929625EA0E}">
        <p15:presenceInfo xmlns:p15="http://schemas.microsoft.com/office/powerpoint/2012/main" userId="68ba8fcec572d0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4A0A58-79CF-4B43-A143-CD12C7F75BD7}" v="6" dt="2023-11-08T19:36:27.7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49" autoAdjust="0"/>
    <p:restoredTop sz="94660"/>
  </p:normalViewPr>
  <p:slideViewPr>
    <p:cSldViewPr snapToGrid="0">
      <p:cViewPr>
        <p:scale>
          <a:sx n="50" d="100"/>
          <a:sy n="50" d="100"/>
        </p:scale>
        <p:origin x="-2442" y="-19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am Akerlof Berigan" userId="1a8d56fc-de3a-4c9a-bb6e-0d52f35feb29" providerId="ADAL" clId="{484A0A58-79CF-4B43-A143-CD12C7F75BD7}"/>
    <pc:docChg chg="undo custSel modSld">
      <pc:chgData name="Liam Akerlof Berigan" userId="1a8d56fc-de3a-4c9a-bb6e-0d52f35feb29" providerId="ADAL" clId="{484A0A58-79CF-4B43-A143-CD12C7F75BD7}" dt="2023-11-08T22:49:30.832" v="194" actId="1076"/>
      <pc:docMkLst>
        <pc:docMk/>
      </pc:docMkLst>
      <pc:sldChg chg="addSp delSp modSp mod">
        <pc:chgData name="Liam Akerlof Berigan" userId="1a8d56fc-de3a-4c9a-bb6e-0d52f35feb29" providerId="ADAL" clId="{484A0A58-79CF-4B43-A143-CD12C7F75BD7}" dt="2023-11-08T22:49:30.832" v="194" actId="1076"/>
        <pc:sldMkLst>
          <pc:docMk/>
          <pc:sldMk cId="656132582" sldId="256"/>
        </pc:sldMkLst>
        <pc:spChg chg="del mod">
          <ac:chgData name="Liam Akerlof Berigan" userId="1a8d56fc-de3a-4c9a-bb6e-0d52f35feb29" providerId="ADAL" clId="{484A0A58-79CF-4B43-A143-CD12C7F75BD7}" dt="2023-11-08T22:43:05.509" v="179" actId="478"/>
          <ac:spMkLst>
            <pc:docMk/>
            <pc:sldMk cId="656132582" sldId="256"/>
            <ac:spMk id="5" creationId="{FF40EE18-9A27-6882-C530-C2D57FCE78E7}"/>
          </ac:spMkLst>
        </pc:spChg>
        <pc:spChg chg="add mod">
          <ac:chgData name="Liam Akerlof Berigan" userId="1a8d56fc-de3a-4c9a-bb6e-0d52f35feb29" providerId="ADAL" clId="{484A0A58-79CF-4B43-A143-CD12C7F75BD7}" dt="2023-11-08T19:34:31.501" v="158" actId="1076"/>
          <ac:spMkLst>
            <pc:docMk/>
            <pc:sldMk cId="656132582" sldId="256"/>
            <ac:spMk id="7" creationId="{7FFDE3A1-8AEC-F7F4-7D4D-8271104FFCEB}"/>
          </ac:spMkLst>
        </pc:spChg>
        <pc:spChg chg="add mod">
          <ac:chgData name="Liam Akerlof Berigan" userId="1a8d56fc-de3a-4c9a-bb6e-0d52f35feb29" providerId="ADAL" clId="{484A0A58-79CF-4B43-A143-CD12C7F75BD7}" dt="2023-11-08T22:43:21.111" v="190" actId="1038"/>
          <ac:spMkLst>
            <pc:docMk/>
            <pc:sldMk cId="656132582" sldId="256"/>
            <ac:spMk id="8" creationId="{C54A9F48-15C4-FB8B-EC80-DC4AB93C72E8}"/>
          </ac:spMkLst>
        </pc:spChg>
        <pc:spChg chg="add del mod">
          <ac:chgData name="Liam Akerlof Berigan" userId="1a8d56fc-de3a-4c9a-bb6e-0d52f35feb29" providerId="ADAL" clId="{484A0A58-79CF-4B43-A143-CD12C7F75BD7}" dt="2023-11-08T19:36:23.816" v="162"/>
          <ac:spMkLst>
            <pc:docMk/>
            <pc:sldMk cId="656132582" sldId="256"/>
            <ac:spMk id="15" creationId="{82BFF78B-6993-1D89-C6BE-8BEA33CB6E29}"/>
          </ac:spMkLst>
        </pc:spChg>
        <pc:spChg chg="add del mod">
          <ac:chgData name="Liam Akerlof Berigan" userId="1a8d56fc-de3a-4c9a-bb6e-0d52f35feb29" providerId="ADAL" clId="{484A0A58-79CF-4B43-A143-CD12C7F75BD7}" dt="2023-11-08T19:36:23.816" v="162"/>
          <ac:spMkLst>
            <pc:docMk/>
            <pc:sldMk cId="656132582" sldId="256"/>
            <ac:spMk id="17" creationId="{33D8D64D-B37A-1471-1C12-6290D9C919D4}"/>
          </ac:spMkLst>
        </pc:spChg>
        <pc:spChg chg="add del mod">
          <ac:chgData name="Liam Akerlof Berigan" userId="1a8d56fc-de3a-4c9a-bb6e-0d52f35feb29" providerId="ADAL" clId="{484A0A58-79CF-4B43-A143-CD12C7F75BD7}" dt="2023-11-08T19:36:23.816" v="162"/>
          <ac:spMkLst>
            <pc:docMk/>
            <pc:sldMk cId="656132582" sldId="256"/>
            <ac:spMk id="18" creationId="{44347CDF-5C4E-7C8D-32ED-F49D22BF9C09}"/>
          </ac:spMkLst>
        </pc:spChg>
        <pc:spChg chg="del mod">
          <ac:chgData name="Liam Akerlof Berigan" userId="1a8d56fc-de3a-4c9a-bb6e-0d52f35feb29" providerId="ADAL" clId="{484A0A58-79CF-4B43-A143-CD12C7F75BD7}" dt="2023-11-08T22:43:11.349" v="181" actId="478"/>
          <ac:spMkLst>
            <pc:docMk/>
            <pc:sldMk cId="656132582" sldId="256"/>
            <ac:spMk id="20" creationId="{7277A4CE-62E8-46BC-62A3-2090E1532325}"/>
          </ac:spMkLst>
        </pc:spChg>
        <pc:spChg chg="del mod">
          <ac:chgData name="Liam Akerlof Berigan" userId="1a8d56fc-de3a-4c9a-bb6e-0d52f35feb29" providerId="ADAL" clId="{484A0A58-79CF-4B43-A143-CD12C7F75BD7}" dt="2023-11-08T22:43:14.052" v="182" actId="478"/>
          <ac:spMkLst>
            <pc:docMk/>
            <pc:sldMk cId="656132582" sldId="256"/>
            <ac:spMk id="21" creationId="{B4E7BEFB-0668-5C07-88D2-C1E01E8F8BD1}"/>
          </ac:spMkLst>
        </pc:spChg>
        <pc:spChg chg="mod">
          <ac:chgData name="Liam Akerlof Berigan" userId="1a8d56fc-de3a-4c9a-bb6e-0d52f35feb29" providerId="ADAL" clId="{484A0A58-79CF-4B43-A143-CD12C7F75BD7}" dt="2023-11-08T19:37:15.449" v="167" actId="1076"/>
          <ac:spMkLst>
            <pc:docMk/>
            <pc:sldMk cId="656132582" sldId="256"/>
            <ac:spMk id="22" creationId="{842CA376-1609-88DF-BB7B-74ACF7C77CD1}"/>
          </ac:spMkLst>
        </pc:spChg>
        <pc:spChg chg="add del mod">
          <ac:chgData name="Liam Akerlof Berigan" userId="1a8d56fc-de3a-4c9a-bb6e-0d52f35feb29" providerId="ADAL" clId="{484A0A58-79CF-4B43-A143-CD12C7F75BD7}" dt="2023-11-08T19:36:23.816" v="162"/>
          <ac:spMkLst>
            <pc:docMk/>
            <pc:sldMk cId="656132582" sldId="256"/>
            <ac:spMk id="25" creationId="{E15EF007-67DC-CEE4-0DAA-182A0387E1E3}"/>
          </ac:spMkLst>
        </pc:spChg>
        <pc:spChg chg="add del mod">
          <ac:chgData name="Liam Akerlof Berigan" userId="1a8d56fc-de3a-4c9a-bb6e-0d52f35feb29" providerId="ADAL" clId="{484A0A58-79CF-4B43-A143-CD12C7F75BD7}" dt="2023-11-08T19:36:23.816" v="162"/>
          <ac:spMkLst>
            <pc:docMk/>
            <pc:sldMk cId="656132582" sldId="256"/>
            <ac:spMk id="27" creationId="{74D7A92B-FB9D-9E2F-FC7C-2DE46C4EFE23}"/>
          </ac:spMkLst>
        </pc:spChg>
        <pc:spChg chg="add mod">
          <ac:chgData name="Liam Akerlof Berigan" userId="1a8d56fc-de3a-4c9a-bb6e-0d52f35feb29" providerId="ADAL" clId="{484A0A58-79CF-4B43-A143-CD12C7F75BD7}" dt="2023-11-08T22:49:30.832" v="194" actId="1076"/>
          <ac:spMkLst>
            <pc:docMk/>
            <pc:sldMk cId="656132582" sldId="256"/>
            <ac:spMk id="28" creationId="{A62BF9AE-5D7B-EE56-2CC4-A2CF80FB4166}"/>
          </ac:spMkLst>
        </pc:spChg>
        <pc:spChg chg="add mod">
          <ac:chgData name="Liam Akerlof Berigan" userId="1a8d56fc-de3a-4c9a-bb6e-0d52f35feb29" providerId="ADAL" clId="{484A0A58-79CF-4B43-A143-CD12C7F75BD7}" dt="2023-11-08T22:49:25.578" v="193" actId="1076"/>
          <ac:spMkLst>
            <pc:docMk/>
            <pc:sldMk cId="656132582" sldId="256"/>
            <ac:spMk id="30" creationId="{DD30E7CB-D161-9F80-F1C0-62FD84626A45}"/>
          </ac:spMkLst>
        </pc:spChg>
        <pc:spChg chg="add del mod">
          <ac:chgData name="Liam Akerlof Berigan" userId="1a8d56fc-de3a-4c9a-bb6e-0d52f35feb29" providerId="ADAL" clId="{484A0A58-79CF-4B43-A143-CD12C7F75BD7}" dt="2023-11-08T21:41:28.883" v="174" actId="478"/>
          <ac:spMkLst>
            <pc:docMk/>
            <pc:sldMk cId="656132582" sldId="256"/>
            <ac:spMk id="31" creationId="{4EA960C9-730C-4D83-2D67-05894E0F14F3}"/>
          </ac:spMkLst>
        </pc:spChg>
        <pc:spChg chg="mod">
          <ac:chgData name="Liam Akerlof Berigan" userId="1a8d56fc-de3a-4c9a-bb6e-0d52f35feb29" providerId="ADAL" clId="{484A0A58-79CF-4B43-A143-CD12C7F75BD7}" dt="2023-11-08T19:33:54.177" v="155" actId="1035"/>
          <ac:spMkLst>
            <pc:docMk/>
            <pc:sldMk cId="656132582" sldId="256"/>
            <ac:spMk id="40" creationId="{102464AB-0012-4682-9AD2-BFE9BAE516D2}"/>
          </ac:spMkLst>
        </pc:spChg>
        <pc:spChg chg="add mod">
          <ac:chgData name="Liam Akerlof Berigan" userId="1a8d56fc-de3a-4c9a-bb6e-0d52f35feb29" providerId="ADAL" clId="{484A0A58-79CF-4B43-A143-CD12C7F75BD7}" dt="2023-11-08T19:37:08.419" v="166" actId="1076"/>
          <ac:spMkLst>
            <pc:docMk/>
            <pc:sldMk cId="656132582" sldId="256"/>
            <ac:spMk id="41" creationId="{671BAD71-5246-282E-3221-B6E17CAC923F}"/>
          </ac:spMkLst>
        </pc:spChg>
        <pc:spChg chg="mod">
          <ac:chgData name="Liam Akerlof Berigan" userId="1a8d56fc-de3a-4c9a-bb6e-0d52f35feb29" providerId="ADAL" clId="{484A0A58-79CF-4B43-A143-CD12C7F75BD7}" dt="2023-11-08T19:37:43.032" v="173" actId="1076"/>
          <ac:spMkLst>
            <pc:docMk/>
            <pc:sldMk cId="656132582" sldId="256"/>
            <ac:spMk id="42" creationId="{BE2DA73D-C34C-4AB9-A096-DC1DEE42C573}"/>
          </ac:spMkLst>
        </pc:spChg>
        <pc:spChg chg="add mod">
          <ac:chgData name="Liam Akerlof Berigan" userId="1a8d56fc-de3a-4c9a-bb6e-0d52f35feb29" providerId="ADAL" clId="{484A0A58-79CF-4B43-A143-CD12C7F75BD7}" dt="2023-11-08T19:37:08.419" v="166" actId="1076"/>
          <ac:spMkLst>
            <pc:docMk/>
            <pc:sldMk cId="656132582" sldId="256"/>
            <ac:spMk id="43" creationId="{0EDE355D-D9CD-2985-3FDE-2A55FE151A22}"/>
          </ac:spMkLst>
        </pc:spChg>
        <pc:spChg chg="del">
          <ac:chgData name="Liam Akerlof Berigan" userId="1a8d56fc-de3a-4c9a-bb6e-0d52f35feb29" providerId="ADAL" clId="{484A0A58-79CF-4B43-A143-CD12C7F75BD7}" dt="2023-11-08T19:33:06.734" v="91" actId="478"/>
          <ac:spMkLst>
            <pc:docMk/>
            <pc:sldMk cId="656132582" sldId="256"/>
            <ac:spMk id="70" creationId="{79DE8256-D491-4308-B4BB-87FE8B10CD74}"/>
          </ac:spMkLst>
        </pc:spChg>
        <pc:spChg chg="mod ord">
          <ac:chgData name="Liam Akerlof Berigan" userId="1a8d56fc-de3a-4c9a-bb6e-0d52f35feb29" providerId="ADAL" clId="{484A0A58-79CF-4B43-A143-CD12C7F75BD7}" dt="2023-11-08T19:33:22.210" v="99" actId="1035"/>
          <ac:spMkLst>
            <pc:docMk/>
            <pc:sldMk cId="656132582" sldId="256"/>
            <ac:spMk id="72" creationId="{63A7584C-2F4F-434F-A038-5E4201D03062}"/>
          </ac:spMkLst>
        </pc:spChg>
        <pc:spChg chg="del">
          <ac:chgData name="Liam Akerlof Berigan" userId="1a8d56fc-de3a-4c9a-bb6e-0d52f35feb29" providerId="ADAL" clId="{484A0A58-79CF-4B43-A143-CD12C7F75BD7}" dt="2023-11-08T19:31:15.006" v="45" actId="478"/>
          <ac:spMkLst>
            <pc:docMk/>
            <pc:sldMk cId="656132582" sldId="256"/>
            <ac:spMk id="86" creationId="{BB81E5B6-A6FB-42B9-9B2E-8BC42FD5EAC9}"/>
          </ac:spMkLst>
        </pc:spChg>
        <pc:spChg chg="del mod">
          <ac:chgData name="Liam Akerlof Berigan" userId="1a8d56fc-de3a-4c9a-bb6e-0d52f35feb29" providerId="ADAL" clId="{484A0A58-79CF-4B43-A143-CD12C7F75BD7}" dt="2023-11-08T19:31:39.343" v="65" actId="478"/>
          <ac:spMkLst>
            <pc:docMk/>
            <pc:sldMk cId="656132582" sldId="256"/>
            <ac:spMk id="87" creationId="{4FCF16BE-87E3-48BC-94C7-A1B25775564E}"/>
          </ac:spMkLst>
        </pc:spChg>
        <pc:spChg chg="del mod">
          <ac:chgData name="Liam Akerlof Berigan" userId="1a8d56fc-de3a-4c9a-bb6e-0d52f35feb29" providerId="ADAL" clId="{484A0A58-79CF-4B43-A143-CD12C7F75BD7}" dt="2023-11-08T22:43:08.932" v="180" actId="478"/>
          <ac:spMkLst>
            <pc:docMk/>
            <pc:sldMk cId="656132582" sldId="256"/>
            <ac:spMk id="105" creationId="{2D6A5787-A3D6-43C1-8AC4-84440FD52C88}"/>
          </ac:spMkLst>
        </pc:spChg>
        <pc:spChg chg="del">
          <ac:chgData name="Liam Akerlof Berigan" userId="1a8d56fc-de3a-4c9a-bb6e-0d52f35feb29" providerId="ADAL" clId="{484A0A58-79CF-4B43-A143-CD12C7F75BD7}" dt="2023-11-08T19:32:19.842" v="88" actId="478"/>
          <ac:spMkLst>
            <pc:docMk/>
            <pc:sldMk cId="656132582" sldId="256"/>
            <ac:spMk id="106" creationId="{D2A36883-1B36-4D5B-B32B-472AE87012DD}"/>
          </ac:spMkLst>
        </pc:spChg>
        <pc:spChg chg="del">
          <ac:chgData name="Liam Akerlof Berigan" userId="1a8d56fc-de3a-4c9a-bb6e-0d52f35feb29" providerId="ADAL" clId="{484A0A58-79CF-4B43-A143-CD12C7F75BD7}" dt="2023-11-08T19:32:19.842" v="88" actId="478"/>
          <ac:spMkLst>
            <pc:docMk/>
            <pc:sldMk cId="656132582" sldId="256"/>
            <ac:spMk id="107" creationId="{28555E99-D6DA-4BBC-BC6D-ED5D22058EEC}"/>
          </ac:spMkLst>
        </pc:spChg>
        <pc:spChg chg="del mod">
          <ac:chgData name="Liam Akerlof Berigan" userId="1a8d56fc-de3a-4c9a-bb6e-0d52f35feb29" providerId="ADAL" clId="{484A0A58-79CF-4B43-A143-CD12C7F75BD7}" dt="2023-11-08T22:43:05.509" v="179" actId="478"/>
          <ac:spMkLst>
            <pc:docMk/>
            <pc:sldMk cId="656132582" sldId="256"/>
            <ac:spMk id="108" creationId="{48B4716E-E853-4680-994F-C23180BC24B7}"/>
          </ac:spMkLst>
        </pc:spChg>
        <pc:spChg chg="del">
          <ac:chgData name="Liam Akerlof Berigan" userId="1a8d56fc-de3a-4c9a-bb6e-0d52f35feb29" providerId="ADAL" clId="{484A0A58-79CF-4B43-A143-CD12C7F75BD7}" dt="2023-11-08T19:32:27.860" v="89" actId="478"/>
          <ac:spMkLst>
            <pc:docMk/>
            <pc:sldMk cId="656132582" sldId="256"/>
            <ac:spMk id="116" creationId="{60D92223-BD1A-4293-9E3C-2C8B770BFBFD}"/>
          </ac:spMkLst>
        </pc:spChg>
        <pc:spChg chg="mod">
          <ac:chgData name="Liam Akerlof Berigan" userId="1a8d56fc-de3a-4c9a-bb6e-0d52f35feb29" providerId="ADAL" clId="{484A0A58-79CF-4B43-A143-CD12C7F75BD7}" dt="2023-11-08T19:33:46.145" v="127" actId="1036"/>
          <ac:spMkLst>
            <pc:docMk/>
            <pc:sldMk cId="656132582" sldId="256"/>
            <ac:spMk id="117" creationId="{F3A2D9FE-1BDB-49EA-A73E-94F90665A84B}"/>
          </ac:spMkLst>
        </pc:spChg>
        <pc:spChg chg="mod">
          <ac:chgData name="Liam Akerlof Berigan" userId="1a8d56fc-de3a-4c9a-bb6e-0d52f35feb29" providerId="ADAL" clId="{484A0A58-79CF-4B43-A143-CD12C7F75BD7}" dt="2023-11-08T19:33:03.857" v="90" actId="1076"/>
          <ac:spMkLst>
            <pc:docMk/>
            <pc:sldMk cId="656132582" sldId="256"/>
            <ac:spMk id="118" creationId="{7B87B473-6930-4C62-A490-C50D7C2E9BCF}"/>
          </ac:spMkLst>
        </pc:spChg>
        <pc:spChg chg="del">
          <ac:chgData name="Liam Akerlof Berigan" userId="1a8d56fc-de3a-4c9a-bb6e-0d52f35feb29" providerId="ADAL" clId="{484A0A58-79CF-4B43-A143-CD12C7F75BD7}" dt="2023-11-08T19:32:27.860" v="89" actId="478"/>
          <ac:spMkLst>
            <pc:docMk/>
            <pc:sldMk cId="656132582" sldId="256"/>
            <ac:spMk id="120" creationId="{2DEF9498-4072-4706-B6C8-62CD0FE52243}"/>
          </ac:spMkLst>
        </pc:spChg>
        <pc:spChg chg="mod">
          <ac:chgData name="Liam Akerlof Berigan" userId="1a8d56fc-de3a-4c9a-bb6e-0d52f35feb29" providerId="ADAL" clId="{484A0A58-79CF-4B43-A143-CD12C7F75BD7}" dt="2023-11-08T19:33:46.145" v="127" actId="1036"/>
          <ac:spMkLst>
            <pc:docMk/>
            <pc:sldMk cId="656132582" sldId="256"/>
            <ac:spMk id="121" creationId="{55277F4D-5C1D-4816-81D3-685123EFED29}"/>
          </ac:spMkLst>
        </pc:spChg>
        <pc:spChg chg="mod">
          <ac:chgData name="Liam Akerlof Berigan" userId="1a8d56fc-de3a-4c9a-bb6e-0d52f35feb29" providerId="ADAL" clId="{484A0A58-79CF-4B43-A143-CD12C7F75BD7}" dt="2023-11-08T19:33:03.857" v="90" actId="1076"/>
          <ac:spMkLst>
            <pc:docMk/>
            <pc:sldMk cId="656132582" sldId="256"/>
            <ac:spMk id="122" creationId="{BF552548-150B-455A-AF21-8E4833D82BF6}"/>
          </ac:spMkLst>
        </pc:spChg>
        <pc:picChg chg="del">
          <ac:chgData name="Liam Akerlof Berigan" userId="1a8d56fc-de3a-4c9a-bb6e-0d52f35feb29" providerId="ADAL" clId="{484A0A58-79CF-4B43-A143-CD12C7F75BD7}" dt="2023-11-08T19:28:22.645" v="0" actId="478"/>
          <ac:picMkLst>
            <pc:docMk/>
            <pc:sldMk cId="656132582" sldId="256"/>
            <ac:picMk id="2" creationId="{681CF2BA-7019-3B79-7972-0C8DBF133535}"/>
          </ac:picMkLst>
        </pc:picChg>
        <pc:picChg chg="del">
          <ac:chgData name="Liam Akerlof Berigan" userId="1a8d56fc-de3a-4c9a-bb6e-0d52f35feb29" providerId="ADAL" clId="{484A0A58-79CF-4B43-A143-CD12C7F75BD7}" dt="2023-11-08T19:28:22.645" v="0" actId="478"/>
          <ac:picMkLst>
            <pc:docMk/>
            <pc:sldMk cId="656132582" sldId="256"/>
            <ac:picMk id="4" creationId="{2859B1C8-F9CE-16B5-2026-8CF152D0DF05}"/>
          </ac:picMkLst>
        </pc:picChg>
        <pc:picChg chg="del mod">
          <ac:chgData name="Liam Akerlof Berigan" userId="1a8d56fc-de3a-4c9a-bb6e-0d52f35feb29" providerId="ADAL" clId="{484A0A58-79CF-4B43-A143-CD12C7F75BD7}" dt="2023-11-08T22:43:05.509" v="179" actId="478"/>
          <ac:picMkLst>
            <pc:docMk/>
            <pc:sldMk cId="656132582" sldId="256"/>
            <ac:picMk id="9" creationId="{404EC65F-7A2E-7A03-A76A-0C105FCBA139}"/>
          </ac:picMkLst>
        </pc:picChg>
        <pc:picChg chg="del mod">
          <ac:chgData name="Liam Akerlof Berigan" userId="1a8d56fc-de3a-4c9a-bb6e-0d52f35feb29" providerId="ADAL" clId="{484A0A58-79CF-4B43-A143-CD12C7F75BD7}" dt="2023-11-08T22:43:05.509" v="179" actId="478"/>
          <ac:picMkLst>
            <pc:docMk/>
            <pc:sldMk cId="656132582" sldId="256"/>
            <ac:picMk id="12" creationId="{3AD67603-D5DE-B76B-4E7F-F375DCEF836A}"/>
          </ac:picMkLst>
        </pc:picChg>
        <pc:picChg chg="del mod">
          <ac:chgData name="Liam Akerlof Berigan" userId="1a8d56fc-de3a-4c9a-bb6e-0d52f35feb29" providerId="ADAL" clId="{484A0A58-79CF-4B43-A143-CD12C7F75BD7}" dt="2023-11-08T22:43:05.509" v="179" actId="478"/>
          <ac:picMkLst>
            <pc:docMk/>
            <pc:sldMk cId="656132582" sldId="256"/>
            <ac:picMk id="14" creationId="{78810A97-3404-7010-A474-36C56A41B4EA}"/>
          </ac:picMkLst>
        </pc:picChg>
        <pc:picChg chg="del mod">
          <ac:chgData name="Liam Akerlof Berigan" userId="1a8d56fc-de3a-4c9a-bb6e-0d52f35feb29" providerId="ADAL" clId="{484A0A58-79CF-4B43-A143-CD12C7F75BD7}" dt="2023-11-08T22:43:05.509" v="179" actId="478"/>
          <ac:picMkLst>
            <pc:docMk/>
            <pc:sldMk cId="656132582" sldId="256"/>
            <ac:picMk id="16" creationId="{3C34BA2A-1C72-E3B6-0DE1-7B2DAC09D643}"/>
          </ac:picMkLst>
        </pc:picChg>
        <pc:picChg chg="add del mod">
          <ac:chgData name="Liam Akerlof Berigan" userId="1a8d56fc-de3a-4c9a-bb6e-0d52f35feb29" providerId="ADAL" clId="{484A0A58-79CF-4B43-A143-CD12C7F75BD7}" dt="2023-11-08T19:36:23.816" v="162"/>
          <ac:picMkLst>
            <pc:docMk/>
            <pc:sldMk cId="656132582" sldId="256"/>
            <ac:picMk id="19" creationId="{6E600FDE-8CF7-8D07-574E-E62F19C42478}"/>
          </ac:picMkLst>
        </pc:picChg>
        <pc:picChg chg="add del mod">
          <ac:chgData name="Liam Akerlof Berigan" userId="1a8d56fc-de3a-4c9a-bb6e-0d52f35feb29" providerId="ADAL" clId="{484A0A58-79CF-4B43-A143-CD12C7F75BD7}" dt="2023-11-08T19:36:23.816" v="162"/>
          <ac:picMkLst>
            <pc:docMk/>
            <pc:sldMk cId="656132582" sldId="256"/>
            <ac:picMk id="23" creationId="{318D33F9-0733-C5C4-38EB-19AB3EBB71FF}"/>
          </ac:picMkLst>
        </pc:picChg>
        <pc:picChg chg="add del mod">
          <ac:chgData name="Liam Akerlof Berigan" userId="1a8d56fc-de3a-4c9a-bb6e-0d52f35feb29" providerId="ADAL" clId="{484A0A58-79CF-4B43-A143-CD12C7F75BD7}" dt="2023-11-08T19:36:23.816" v="162"/>
          <ac:picMkLst>
            <pc:docMk/>
            <pc:sldMk cId="656132582" sldId="256"/>
            <ac:picMk id="24" creationId="{B72CD9ED-BE73-2C56-F707-839CEF71DC9D}"/>
          </ac:picMkLst>
        </pc:picChg>
        <pc:picChg chg="mod">
          <ac:chgData name="Liam Akerlof Berigan" userId="1a8d56fc-de3a-4c9a-bb6e-0d52f35feb29" providerId="ADAL" clId="{484A0A58-79CF-4B43-A143-CD12C7F75BD7}" dt="2023-11-08T19:33:03.857" v="90" actId="1076"/>
          <ac:picMkLst>
            <pc:docMk/>
            <pc:sldMk cId="656132582" sldId="256"/>
            <ac:picMk id="26" creationId="{9BD1A81B-434E-4C18-B949-FD496B66FA05}"/>
          </ac:picMkLst>
        </pc:picChg>
        <pc:picChg chg="mod">
          <ac:chgData name="Liam Akerlof Berigan" userId="1a8d56fc-de3a-4c9a-bb6e-0d52f35feb29" providerId="ADAL" clId="{484A0A58-79CF-4B43-A143-CD12C7F75BD7}" dt="2023-11-08T19:33:46.145" v="127" actId="1036"/>
          <ac:picMkLst>
            <pc:docMk/>
            <pc:sldMk cId="656132582" sldId="256"/>
            <ac:picMk id="29" creationId="{3596A4F5-76C6-4498-B0D5-957E541AA653}"/>
          </ac:picMkLst>
        </pc:picChg>
        <pc:picChg chg="del">
          <ac:chgData name="Liam Akerlof Berigan" userId="1a8d56fc-de3a-4c9a-bb6e-0d52f35feb29" providerId="ADAL" clId="{484A0A58-79CF-4B43-A143-CD12C7F75BD7}" dt="2023-11-08T19:32:27.860" v="89" actId="478"/>
          <ac:picMkLst>
            <pc:docMk/>
            <pc:sldMk cId="656132582" sldId="256"/>
            <ac:picMk id="32" creationId="{1837923A-4435-478B-B6A7-2AA3365F6B8D}"/>
          </ac:picMkLst>
        </pc:picChg>
        <pc:picChg chg="add mod">
          <ac:chgData name="Liam Akerlof Berigan" userId="1a8d56fc-de3a-4c9a-bb6e-0d52f35feb29" providerId="ADAL" clId="{484A0A58-79CF-4B43-A143-CD12C7F75BD7}" dt="2023-11-08T19:37:08.419" v="166" actId="1076"/>
          <ac:picMkLst>
            <pc:docMk/>
            <pc:sldMk cId="656132582" sldId="256"/>
            <ac:picMk id="33" creationId="{668F7DCB-818C-D0E0-CEA3-E1EB4868419D}"/>
          </ac:picMkLst>
        </pc:picChg>
        <pc:picChg chg="add mod">
          <ac:chgData name="Liam Akerlof Berigan" userId="1a8d56fc-de3a-4c9a-bb6e-0d52f35feb29" providerId="ADAL" clId="{484A0A58-79CF-4B43-A143-CD12C7F75BD7}" dt="2023-11-08T19:37:08.419" v="166" actId="1076"/>
          <ac:picMkLst>
            <pc:docMk/>
            <pc:sldMk cId="656132582" sldId="256"/>
            <ac:picMk id="35" creationId="{C6E7F7A6-0478-7817-A702-26C26AC14CB0}"/>
          </ac:picMkLst>
        </pc:picChg>
        <pc:picChg chg="add mod">
          <ac:chgData name="Liam Akerlof Berigan" userId="1a8d56fc-de3a-4c9a-bb6e-0d52f35feb29" providerId="ADAL" clId="{484A0A58-79CF-4B43-A143-CD12C7F75BD7}" dt="2023-11-08T22:49:15.238" v="191" actId="1076"/>
          <ac:picMkLst>
            <pc:docMk/>
            <pc:sldMk cId="656132582" sldId="256"/>
            <ac:picMk id="36" creationId="{E3693D02-ED80-F002-78B6-AD189D16EEA4}"/>
          </ac:picMkLst>
        </pc:picChg>
        <pc:picChg chg="del">
          <ac:chgData name="Liam Akerlof Berigan" userId="1a8d56fc-de3a-4c9a-bb6e-0d52f35feb29" providerId="ADAL" clId="{484A0A58-79CF-4B43-A143-CD12C7F75BD7}" dt="2023-11-08T19:32:19.842" v="88" actId="478"/>
          <ac:picMkLst>
            <pc:docMk/>
            <pc:sldMk cId="656132582" sldId="256"/>
            <ac:picMk id="38" creationId="{4D1CFD57-9192-47CC-94BE-9C6AD7D8ACED}"/>
          </ac:picMkLst>
        </pc:picChg>
        <pc:picChg chg="add mod">
          <ac:chgData name="Liam Akerlof Berigan" userId="1a8d56fc-de3a-4c9a-bb6e-0d52f35feb29" providerId="ADAL" clId="{484A0A58-79CF-4B43-A143-CD12C7F75BD7}" dt="2023-11-08T19:37:08.419" v="166" actId="1076"/>
          <ac:picMkLst>
            <pc:docMk/>
            <pc:sldMk cId="656132582" sldId="256"/>
            <ac:picMk id="39" creationId="{5B0BA5D3-AEF9-34B5-3523-EDA1112B0E5A}"/>
          </ac:picMkLst>
        </pc:picChg>
        <pc:picChg chg="mod">
          <ac:chgData name="Liam Akerlof Berigan" userId="1a8d56fc-de3a-4c9a-bb6e-0d52f35feb29" providerId="ADAL" clId="{484A0A58-79CF-4B43-A143-CD12C7F75BD7}" dt="2023-11-08T19:33:03.857" v="90" actId="1076"/>
          <ac:picMkLst>
            <pc:docMk/>
            <pc:sldMk cId="656132582" sldId="256"/>
            <ac:picMk id="60" creationId="{A71918E6-F8A6-45B7-BADA-67E60786F2E3}"/>
          </ac:picMkLst>
        </pc:picChg>
        <pc:picChg chg="del">
          <ac:chgData name="Liam Akerlof Berigan" userId="1a8d56fc-de3a-4c9a-bb6e-0d52f35feb29" providerId="ADAL" clId="{484A0A58-79CF-4B43-A143-CD12C7F75BD7}" dt="2023-11-08T19:32:19.842" v="88" actId="478"/>
          <ac:picMkLst>
            <pc:docMk/>
            <pc:sldMk cId="656132582" sldId="256"/>
            <ac:picMk id="62" creationId="{13D262B0-DD65-48A6-86CD-489E2B7837F0}"/>
          </ac:picMkLst>
        </pc:picChg>
        <pc:picChg chg="del">
          <ac:chgData name="Liam Akerlof Berigan" userId="1a8d56fc-de3a-4c9a-bb6e-0d52f35feb29" providerId="ADAL" clId="{484A0A58-79CF-4B43-A143-CD12C7F75BD7}" dt="2023-11-08T19:32:27.860" v="89" actId="478"/>
          <ac:picMkLst>
            <pc:docMk/>
            <pc:sldMk cId="656132582" sldId="256"/>
            <ac:picMk id="83" creationId="{8F3A4DA2-C68A-48A0-BF02-473554493C36}"/>
          </ac:picMkLst>
        </pc:picChg>
        <pc:picChg chg="mod">
          <ac:chgData name="Liam Akerlof Berigan" userId="1a8d56fc-de3a-4c9a-bb6e-0d52f35feb29" providerId="ADAL" clId="{484A0A58-79CF-4B43-A143-CD12C7F75BD7}" dt="2023-11-08T19:33:46.145" v="127" actId="1036"/>
          <ac:picMkLst>
            <pc:docMk/>
            <pc:sldMk cId="656132582" sldId="256"/>
            <ac:picMk id="85" creationId="{5BA7518D-1AA7-4041-B6D2-8267E4B42BDD}"/>
          </ac:picMkLst>
        </pc:picChg>
        <pc:cxnChg chg="del">
          <ac:chgData name="Liam Akerlof Berigan" userId="1a8d56fc-de3a-4c9a-bb6e-0d52f35feb29" providerId="ADAL" clId="{484A0A58-79CF-4B43-A143-CD12C7F75BD7}" dt="2023-11-08T19:28:31.630" v="1" actId="478"/>
          <ac:cxnSpMkLst>
            <pc:docMk/>
            <pc:sldMk cId="656132582" sldId="256"/>
            <ac:cxnSpMk id="3" creationId="{B826915C-914A-DA97-41FF-3DC321CFC486}"/>
          </ac:cxnSpMkLst>
        </pc:cxnChg>
        <pc:cxnChg chg="add mod">
          <ac:chgData name="Liam Akerlof Berigan" userId="1a8d56fc-de3a-4c9a-bb6e-0d52f35feb29" providerId="ADAL" clId="{484A0A58-79CF-4B43-A143-CD12C7F75BD7}" dt="2023-11-08T22:43:21.111" v="190" actId="1038"/>
          <ac:cxnSpMkLst>
            <pc:docMk/>
            <pc:sldMk cId="656132582" sldId="256"/>
            <ac:cxnSpMk id="6" creationId="{C8EDC425-37E2-5CAA-3385-B6944ED9DCCA}"/>
          </ac:cxnSpMkLst>
        </pc:cxnChg>
        <pc:cxnChg chg="del">
          <ac:chgData name="Liam Akerlof Berigan" userId="1a8d56fc-de3a-4c9a-bb6e-0d52f35feb29" providerId="ADAL" clId="{484A0A58-79CF-4B43-A143-CD12C7F75BD7}" dt="2023-11-08T19:28:22.645" v="0" actId="478"/>
          <ac:cxnSpMkLst>
            <pc:docMk/>
            <pc:sldMk cId="656132582" sldId="256"/>
            <ac:cxnSpMk id="10" creationId="{E383704F-1015-55EE-B249-1EDB314058FB}"/>
          </ac:cxnSpMkLst>
        </pc:cxnChg>
        <pc:cxnChg chg="mod">
          <ac:chgData name="Liam Akerlof Berigan" userId="1a8d56fc-de3a-4c9a-bb6e-0d52f35feb29" providerId="ADAL" clId="{484A0A58-79CF-4B43-A143-CD12C7F75BD7}" dt="2023-11-08T19:34:16.017" v="157" actId="14100"/>
          <ac:cxnSpMkLst>
            <pc:docMk/>
            <pc:sldMk cId="656132582" sldId="256"/>
            <ac:cxnSpMk id="37" creationId="{7A2A7FB7-823A-0481-028A-A06D2E951A54}"/>
          </ac:cxnSpMkLst>
        </pc:cxnChg>
        <pc:cxnChg chg="del">
          <ac:chgData name="Liam Akerlof Berigan" userId="1a8d56fc-de3a-4c9a-bb6e-0d52f35feb29" providerId="ADAL" clId="{484A0A58-79CF-4B43-A143-CD12C7F75BD7}" dt="2023-11-08T19:32:19.842" v="88" actId="478"/>
          <ac:cxnSpMkLst>
            <pc:docMk/>
            <pc:sldMk cId="656132582" sldId="256"/>
            <ac:cxnSpMk id="76" creationId="{E7C2EAC4-DBE9-49D9-9277-E0F1967C1636}"/>
          </ac:cxnSpMkLst>
        </pc:cxnChg>
        <pc:cxnChg chg="del">
          <ac:chgData name="Liam Akerlof Berigan" userId="1a8d56fc-de3a-4c9a-bb6e-0d52f35feb29" providerId="ADAL" clId="{484A0A58-79CF-4B43-A143-CD12C7F75BD7}" dt="2023-11-08T19:32:27.860" v="89" actId="478"/>
          <ac:cxnSpMkLst>
            <pc:docMk/>
            <pc:sldMk cId="656132582" sldId="256"/>
            <ac:cxnSpMk id="77" creationId="{55BD64AF-D316-4E09-8F60-B2C9BBED86AC}"/>
          </ac:cxnSpMkLst>
        </pc:cxnChg>
        <pc:cxnChg chg="mod">
          <ac:chgData name="Liam Akerlof Berigan" userId="1a8d56fc-de3a-4c9a-bb6e-0d52f35feb29" providerId="ADAL" clId="{484A0A58-79CF-4B43-A143-CD12C7F75BD7}" dt="2023-11-08T19:33:46.145" v="127" actId="1036"/>
          <ac:cxnSpMkLst>
            <pc:docMk/>
            <pc:sldMk cId="656132582" sldId="256"/>
            <ac:cxnSpMk id="78" creationId="{E4AA6009-B718-4CCE-8B63-9EBE2E00B9A3}"/>
          </ac:cxnSpMkLst>
        </pc:cxnChg>
        <pc:cxnChg chg="mod">
          <ac:chgData name="Liam Akerlof Berigan" userId="1a8d56fc-de3a-4c9a-bb6e-0d52f35feb29" providerId="ADAL" clId="{484A0A58-79CF-4B43-A143-CD12C7F75BD7}" dt="2023-11-08T19:33:03.857" v="90" actId="1076"/>
          <ac:cxnSpMkLst>
            <pc:docMk/>
            <pc:sldMk cId="656132582" sldId="256"/>
            <ac:cxnSpMk id="79" creationId="{6F07F419-A1E5-4777-9905-AFFED4A91A43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40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04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11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82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48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0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00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72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0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83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0C0-F659-4CAA-9BD9-69350661D4B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1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C20C0-F659-4CAA-9BD9-69350661D4B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A9683-0672-4D79-94A7-C95E6633D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3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2A7FB7-823A-0481-028A-A06D2E951A54}"/>
              </a:ext>
            </a:extLst>
          </p:cNvPr>
          <p:cNvCxnSpPr>
            <a:cxnSpLocks/>
          </p:cNvCxnSpPr>
          <p:nvPr/>
        </p:nvCxnSpPr>
        <p:spPr>
          <a:xfrm flipH="1">
            <a:off x="3006552" y="5198028"/>
            <a:ext cx="51297" cy="11957063"/>
          </a:xfrm>
          <a:prstGeom prst="straightConnector1">
            <a:avLst/>
          </a:prstGeom>
          <a:ln w="1905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02464AB-0012-4682-9AD2-BFE9BAE516D2}"/>
              </a:ext>
            </a:extLst>
          </p:cNvPr>
          <p:cNvSpPr/>
          <p:nvPr/>
        </p:nvSpPr>
        <p:spPr>
          <a:xfrm>
            <a:off x="2648923" y="14887010"/>
            <a:ext cx="817855" cy="876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3596A4F5-76C6-4498-B0D5-957E541AA6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03" y="14564995"/>
            <a:ext cx="2533893" cy="152033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30C87701-DB39-430C-8527-63005FC22BB2}"/>
              </a:ext>
            </a:extLst>
          </p:cNvPr>
          <p:cNvSpPr/>
          <p:nvPr/>
        </p:nvSpPr>
        <p:spPr>
          <a:xfrm>
            <a:off x="2658773" y="2950122"/>
            <a:ext cx="817855" cy="876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B76B54-489D-41F9-AECB-9D75F797D103}"/>
              </a:ext>
            </a:extLst>
          </p:cNvPr>
          <p:cNvSpPr/>
          <p:nvPr/>
        </p:nvSpPr>
        <p:spPr>
          <a:xfrm>
            <a:off x="2658773" y="10495149"/>
            <a:ext cx="808005" cy="1064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3A7584C-2F4F-434F-A038-5E4201D03062}"/>
              </a:ext>
            </a:extLst>
          </p:cNvPr>
          <p:cNvSpPr/>
          <p:nvPr/>
        </p:nvSpPr>
        <p:spPr>
          <a:xfrm>
            <a:off x="2649457" y="6211255"/>
            <a:ext cx="808005" cy="1198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9BD1A81B-434E-4C18-B949-FD496B66FA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00" y="5956041"/>
            <a:ext cx="2533893" cy="1520335"/>
          </a:xfrm>
          <a:prstGeom prst="rect">
            <a:avLst/>
          </a:prstGeom>
        </p:spPr>
      </p:pic>
      <p:pic>
        <p:nvPicPr>
          <p:cNvPr id="34" name="Picture 33" descr="Chart, pie chart&#10;&#10;Description automatically generated">
            <a:extLst>
              <a:ext uri="{FF2B5EF4-FFF2-40B4-BE49-F238E27FC236}">
                <a16:creationId xmlns:a16="http://schemas.microsoft.com/office/drawing/2014/main" id="{12E7C295-02C7-4360-898E-13936D6649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01" y="10216763"/>
            <a:ext cx="2533893" cy="1520335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2DCA269-D263-4AF7-9FCB-D6FFDE658A2F}"/>
              </a:ext>
            </a:extLst>
          </p:cNvPr>
          <p:cNvCxnSpPr>
            <a:cxnSpLocks/>
          </p:cNvCxnSpPr>
          <p:nvPr/>
        </p:nvCxnSpPr>
        <p:spPr>
          <a:xfrm>
            <a:off x="4324792" y="11110280"/>
            <a:ext cx="3109299" cy="0"/>
          </a:xfrm>
          <a:prstGeom prst="straightConnector1">
            <a:avLst/>
          </a:prstGeom>
          <a:ln w="152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E2DA73D-C34C-4AB9-A096-DC1DEE42C573}"/>
              </a:ext>
            </a:extLst>
          </p:cNvPr>
          <p:cNvSpPr txBox="1"/>
          <p:nvPr/>
        </p:nvSpPr>
        <p:spPr>
          <a:xfrm rot="16200000">
            <a:off x="-2155110" y="10635218"/>
            <a:ext cx="71868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i="1" dirty="0"/>
              <a:t>Breeding/Migratory weight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4AA6009-B718-4CCE-8B63-9EBE2E00B9A3}"/>
              </a:ext>
            </a:extLst>
          </p:cNvPr>
          <p:cNvCxnSpPr>
            <a:cxnSpLocks/>
          </p:cNvCxnSpPr>
          <p:nvPr/>
        </p:nvCxnSpPr>
        <p:spPr>
          <a:xfrm>
            <a:off x="4324792" y="15439462"/>
            <a:ext cx="3109299" cy="0"/>
          </a:xfrm>
          <a:prstGeom prst="straightConnector1">
            <a:avLst/>
          </a:prstGeom>
          <a:ln w="152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F07F419-A1E5-4777-9905-AFFED4A91A43}"/>
              </a:ext>
            </a:extLst>
          </p:cNvPr>
          <p:cNvCxnSpPr>
            <a:cxnSpLocks/>
          </p:cNvCxnSpPr>
          <p:nvPr/>
        </p:nvCxnSpPr>
        <p:spPr>
          <a:xfrm>
            <a:off x="4324790" y="6716208"/>
            <a:ext cx="3109299" cy="0"/>
          </a:xfrm>
          <a:prstGeom prst="straightConnector1">
            <a:avLst/>
          </a:prstGeom>
          <a:ln w="152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A71918E6-F8A6-45B7-BADA-67E60786F2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49" t="10165" r="55806" b="19398"/>
          <a:stretch/>
        </p:blipFill>
        <p:spPr>
          <a:xfrm>
            <a:off x="8447785" y="5373492"/>
            <a:ext cx="3089863" cy="26854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20E4050A-14D1-467D-B17B-822881209A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9" t="10057" r="55806" b="19506"/>
          <a:stretch/>
        </p:blipFill>
        <p:spPr>
          <a:xfrm>
            <a:off x="8447789" y="9767564"/>
            <a:ext cx="3089863" cy="26854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BA7518D-1AA7-4041-B6D2-8267E4B42B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49" t="10058" r="55806" b="19504"/>
          <a:stretch/>
        </p:blipFill>
        <p:spPr>
          <a:xfrm>
            <a:off x="8447791" y="14094570"/>
            <a:ext cx="3089861" cy="268543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7FD3FDD4-6156-4991-BB17-4761475EA845}"/>
              </a:ext>
            </a:extLst>
          </p:cNvPr>
          <p:cNvSpPr txBox="1"/>
          <p:nvPr/>
        </p:nvSpPr>
        <p:spPr>
          <a:xfrm>
            <a:off x="4020254" y="9904690"/>
            <a:ext cx="3920685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accent2">
                    <a:lumMod val="50000"/>
                  </a:schemeClr>
                </a:solidFill>
              </a:rPr>
              <a:t>Breeding: 50%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3A2D9FE-1BDB-49EA-A73E-94F90665A84B}"/>
              </a:ext>
            </a:extLst>
          </p:cNvPr>
          <p:cNvSpPr txBox="1"/>
          <p:nvPr/>
        </p:nvSpPr>
        <p:spPr>
          <a:xfrm>
            <a:off x="4020254" y="14259681"/>
            <a:ext cx="3920685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accent2">
                    <a:lumMod val="50000"/>
                  </a:schemeClr>
                </a:solidFill>
              </a:rPr>
              <a:t>Breeding: 0%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B87B473-6930-4C62-A490-C50D7C2E9BCF}"/>
              </a:ext>
            </a:extLst>
          </p:cNvPr>
          <p:cNvSpPr txBox="1"/>
          <p:nvPr/>
        </p:nvSpPr>
        <p:spPr>
          <a:xfrm>
            <a:off x="4020252" y="5536427"/>
            <a:ext cx="3920685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accent2">
                    <a:lumMod val="50000"/>
                  </a:schemeClr>
                </a:solidFill>
              </a:rPr>
              <a:t>Breeding: 100%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EECDAE1-E7A9-4EDE-BCB7-17FABC66CDF4}"/>
              </a:ext>
            </a:extLst>
          </p:cNvPr>
          <p:cNvSpPr txBox="1"/>
          <p:nvPr/>
        </p:nvSpPr>
        <p:spPr>
          <a:xfrm>
            <a:off x="4020254" y="11506511"/>
            <a:ext cx="39206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7030A0"/>
                </a:solidFill>
              </a:rPr>
              <a:t>Migratory: 50%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5277F4D-5C1D-4816-81D3-685123EFED29}"/>
              </a:ext>
            </a:extLst>
          </p:cNvPr>
          <p:cNvSpPr txBox="1"/>
          <p:nvPr/>
        </p:nvSpPr>
        <p:spPr>
          <a:xfrm>
            <a:off x="4020254" y="15823402"/>
            <a:ext cx="442753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7030A0"/>
                </a:solidFill>
              </a:rPr>
              <a:t>Migratory: 100%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F552548-150B-455A-AF21-8E4833D82BF6}"/>
              </a:ext>
            </a:extLst>
          </p:cNvPr>
          <p:cNvSpPr txBox="1"/>
          <p:nvPr/>
        </p:nvSpPr>
        <p:spPr>
          <a:xfrm>
            <a:off x="4020252" y="7062048"/>
            <a:ext cx="39206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7030A0"/>
                </a:solidFill>
              </a:rPr>
              <a:t>Migratory: 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2CA376-1609-88DF-BB7B-74ACF7C77CD1}"/>
              </a:ext>
            </a:extLst>
          </p:cNvPr>
          <p:cNvSpPr txBox="1"/>
          <p:nvPr/>
        </p:nvSpPr>
        <p:spPr>
          <a:xfrm>
            <a:off x="16435124" y="5047295"/>
            <a:ext cx="94766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i="1" dirty="0"/>
              <a:t>Prioritization metrics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EDC425-37E2-5CAA-3385-B6944ED9DCCA}"/>
              </a:ext>
            </a:extLst>
          </p:cNvPr>
          <p:cNvCxnSpPr>
            <a:cxnSpLocks/>
          </p:cNvCxnSpPr>
          <p:nvPr/>
        </p:nvCxnSpPr>
        <p:spPr>
          <a:xfrm>
            <a:off x="12495097" y="11110280"/>
            <a:ext cx="3109299" cy="0"/>
          </a:xfrm>
          <a:prstGeom prst="straightConnector1">
            <a:avLst/>
          </a:prstGeom>
          <a:ln w="152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DE3A1-8AEC-F7F4-7D4D-8271104FFCEB}"/>
              </a:ext>
            </a:extLst>
          </p:cNvPr>
          <p:cNvSpPr txBox="1"/>
          <p:nvPr/>
        </p:nvSpPr>
        <p:spPr>
          <a:xfrm>
            <a:off x="5254398" y="4095318"/>
            <a:ext cx="94766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i="1" dirty="0"/>
              <a:t>Predictive layers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A9F48-15C4-FB8B-EC80-DC4AB93C72E8}"/>
              </a:ext>
            </a:extLst>
          </p:cNvPr>
          <p:cNvSpPr txBox="1"/>
          <p:nvPr/>
        </p:nvSpPr>
        <p:spPr>
          <a:xfrm>
            <a:off x="9311428" y="9699799"/>
            <a:ext cx="94766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i="1" dirty="0"/>
              <a:t>Chosen weight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2BF9AE-5D7B-EE56-2CC4-A2CF80FB4166}"/>
              </a:ext>
            </a:extLst>
          </p:cNvPr>
          <p:cNvSpPr txBox="1"/>
          <p:nvPr/>
        </p:nvSpPr>
        <p:spPr>
          <a:xfrm>
            <a:off x="14040885" y="11012713"/>
            <a:ext cx="94766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/>
              <a:t>% high quality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30E7CB-D161-9F80-F1C0-62FD84626A45}"/>
              </a:ext>
            </a:extLst>
          </p:cNvPr>
          <p:cNvSpPr txBox="1"/>
          <p:nvPr/>
        </p:nvSpPr>
        <p:spPr>
          <a:xfrm>
            <a:off x="19150156" y="11075938"/>
            <a:ext cx="94766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/>
              <a:t>% medium quality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68F7DCB-818C-D0E0-CEA3-E1EB486841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278" t="21111" r="8732" b="6201"/>
          <a:stretch/>
        </p:blipFill>
        <p:spPr>
          <a:xfrm>
            <a:off x="16785995" y="7561334"/>
            <a:ext cx="3986420" cy="296401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6E7F7A6-0478-7817-A702-26C26AC14CB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279" t="20970" r="8731" b="6342"/>
          <a:stretch/>
        </p:blipFill>
        <p:spPr>
          <a:xfrm>
            <a:off x="21925338" y="12047706"/>
            <a:ext cx="3986421" cy="296401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3693D02-ED80-F002-78B6-AD189D16EEA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670" t="20843" r="8340" b="6469"/>
          <a:stretch/>
        </p:blipFill>
        <p:spPr>
          <a:xfrm>
            <a:off x="16785993" y="12047706"/>
            <a:ext cx="3986421" cy="296401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B0BA5D3-AEF9-34B5-3523-EDA1112B0E5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6099" t="20931" r="8910" b="6241"/>
          <a:stretch/>
        </p:blipFill>
        <p:spPr>
          <a:xfrm>
            <a:off x="21895264" y="7558489"/>
            <a:ext cx="3986420" cy="29697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71BAD71-5246-282E-3221-B6E17CAC923F}"/>
              </a:ext>
            </a:extLst>
          </p:cNvPr>
          <p:cNvSpPr txBox="1"/>
          <p:nvPr/>
        </p:nvSpPr>
        <p:spPr>
          <a:xfrm>
            <a:off x="19047019" y="6531095"/>
            <a:ext cx="94766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/>
              <a:t>Average habitat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DE355D-D9CD-2985-3FDE-2A55FE151A22}"/>
              </a:ext>
            </a:extLst>
          </p:cNvPr>
          <p:cNvSpPr txBox="1"/>
          <p:nvPr/>
        </p:nvSpPr>
        <p:spPr>
          <a:xfrm>
            <a:off x="14040887" y="6508942"/>
            <a:ext cx="94766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/>
              <a:t>Total habitat</a:t>
            </a:r>
          </a:p>
        </p:txBody>
      </p:sp>
    </p:spTree>
    <p:extLst>
      <p:ext uri="{BB962C8B-B14F-4D97-AF65-F5344CB8AC3E}">
        <p14:creationId xmlns:p14="http://schemas.microsoft.com/office/powerpoint/2010/main" val="656132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6778</TotalTime>
  <Words>44</Words>
  <Application>Microsoft Office PowerPoint</Application>
  <PresentationFormat>Custom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Liam Berigan</dc:creator>
  <cp:lastModifiedBy>Liam Akerlof Berigan</cp:lastModifiedBy>
  <cp:revision>125</cp:revision>
  <cp:lastPrinted>2022-11-21T23:33:46Z</cp:lastPrinted>
  <dcterms:created xsi:type="dcterms:W3CDTF">2016-04-12T22:40:51Z</dcterms:created>
  <dcterms:modified xsi:type="dcterms:W3CDTF">2023-11-08T22:49:35Z</dcterms:modified>
</cp:coreProperties>
</file>